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82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109728"/>
            <a:ext cx="2560320" cy="491947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583680" y="109728"/>
            <a:ext cx="54864" cy="4919472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0" y="457200"/>
            <a:ext cx="1645920" cy="16459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0" y="3474720"/>
            <a:ext cx="1463040" cy="1463040"/>
          </a:xfrm>
          <a:prstGeom prst="ellipse">
            <a:avLst/>
          </a:prstGeom>
          <a:solidFill>
            <a:srgbClr val="C9973A">
              <a:alpha val="12000"/>
            </a:srgbClr>
          </a:solidFill>
          <a:ln w="12700">
            <a:solidFill>
              <a:srgbClr val="C9973A">
                <a:alpha val="2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29400" y="16459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8B8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AVBY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629400" y="233172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</a:rPr>
              <a:t>Another Vision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</a:rPr>
              <a:t>By Yves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629400" y="32918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8B84B"/>
                </a:solidFill>
              </a:rPr>
              <a:t>Créée en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E8B84B"/>
                </a:solidFill>
              </a:rPr>
              <a:t>Octobre 2024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548640"/>
            <a:ext cx="54864" cy="274320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59436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E8B84B"/>
                </a:solidFill>
              </a:rPr>
              <a:t>CONFÉRENCE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1024128"/>
            <a:ext cx="5669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E8B84B"/>
                </a:solidFill>
              </a:rPr>
              <a:t>DE PRÉSENTATION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85800" y="1508760"/>
            <a:ext cx="5486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Association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AVBY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685800" y="30175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8B84B"/>
                </a:solidFill>
              </a:rPr>
              <a:t>Informer · Orienter · Accompagner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85800" y="3547872"/>
            <a:ext cx="3200400" cy="36576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" y="37033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6DDE8"/>
                </a:solidFill>
              </a:rPr>
              <a:t>Communauté de capitalisation  —  Île-de-France &amp; France entière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5800" y="4069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smtClean="0">
                <a:solidFill>
                  <a:srgbClr val="C9973A"/>
                </a:solidFill>
              </a:rPr>
              <a:t>www.avby-association.net  </a:t>
            </a:r>
            <a:r>
              <a:rPr lang="en-US" sz="1000" dirty="0">
                <a:solidFill>
                  <a:srgbClr val="C9973A"/>
                </a:solidFill>
              </a:rPr>
              <a:t>|  +33 7 76 95 95 03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QUI SOMMES-NOUS 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B84B"/>
                </a:solidFill>
              </a:rPr>
              <a:t>Another Vision By Yves — Une communauté de capitalisation fondée sur l'humain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234440"/>
            <a:ext cx="50292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234440"/>
            <a:ext cx="73152" cy="3520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37160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1B3E"/>
                </a:solidFill>
              </a:rPr>
              <a:t>Notre identité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94360" y="1828800"/>
            <a:ext cx="45720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D1B3E"/>
                </a:solidFill>
              </a:rPr>
              <a:t>L'association AVBY (Another Vision By Yves) est une communauté de capitalisation créée en octobre 2024, basée à Sevran (93), en Île-de-France.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D1B3E"/>
                </a:solidFill>
              </a:rPr>
              <a:t>Nous accompagnons les personnes d'Afrique subsaharienne en situation de précarité et de vulnérabilité sur le territoire français et européen.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D1B3E"/>
                </a:solidFill>
              </a:rPr>
              <a:t>Notre approche est fondée sur la proximité humaine et le développement du pouvoir d'agir (empowerment) afin que chaque personne soit maître de son propre parcours de vie.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669280" y="1234440"/>
            <a:ext cx="3108960" cy="10058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669280" y="13258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B8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Oct. 2024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669280" y="180136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Date de création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669280" y="2423160"/>
            <a:ext cx="3108960" cy="100584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669280" y="25146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B8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Sevran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669280" y="299008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Siège social — 93270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669280" y="3611880"/>
            <a:ext cx="3108960" cy="10058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669280" y="370332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B8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villes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669280" y="417880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Paris, Marseille, Lille, Lyon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NOS ACTIONS CONCRÈTES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B84B"/>
                </a:solidFill>
              </a:rPr>
              <a:t>Ce que nous faisons au quotidien pour la communauté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27432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2743200" cy="54864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298448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84048" y="1298448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Accompagnement juridique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84048" y="1737360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Permanences avec Maître Hugues, Avocat au barreau de Paris, entretiens asile, orientation OQTF, protection des droits.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154680" y="1188720"/>
            <a:ext cx="27432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1188720"/>
            <a:ext cx="2743200" cy="54864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64408" y="1298448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Démarches administratives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64408" y="1737360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Accompagnement dans toutes démarches sociales, santé, logement. Information fiable pour éviter la précarité.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035040" y="1188720"/>
            <a:ext cx="27432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1188720"/>
            <a:ext cx="2743200" cy="54864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44768" y="1298448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Sessions de formation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144768" y="1737360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Masterclass demande d'asile, ateliers thématiques (LGBT+, emploi, santé mentale), orientation professionnelle.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3108960"/>
            <a:ext cx="27432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3108960"/>
            <a:ext cx="2743200" cy="54864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4048" y="3218688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Conférences trimestrielles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84048" y="3657600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Experts invités, associations partenaires, philosophes. Un espace d'échanges et de montée en compétences.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154680" y="3108960"/>
            <a:ext cx="27432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154680" y="3108960"/>
            <a:ext cx="2743200" cy="54864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64408" y="3218688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Échanges B-to-B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264408" y="3657600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Mise en réseau entre membres, connexion avec institutions et structures d'accompagnement françaises.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035040" y="3108960"/>
            <a:ext cx="27432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035040" y="3108960"/>
            <a:ext cx="2743200" cy="54864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44768" y="3218688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Initiative I Have A Dream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144768" y="3657600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Engagement social et caritatif au Cameroun : dons en prison, packs scolaires, aide aux personnes vulnérables.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NOTRE ÉQUIPE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8046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E8B84B"/>
                </a:solidFill>
              </a:rPr>
              <a:t>Une équipe pluridisciplinaire au service de la communauté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0" y="1188720"/>
            <a:ext cx="2743200" cy="4572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2560320" cy="150876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417320"/>
            <a:ext cx="256032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55448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Le Guide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20116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Fondateur &amp; visionnaire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Yves Jason Makanda Nyemeck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0" y="1417320"/>
            <a:ext cx="2560320" cy="150876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417320"/>
            <a:ext cx="256032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37560" y="155448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Vice-Présidente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20116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Juriste spécialisée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Droit des étrangers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35040" y="1417320"/>
            <a:ext cx="2560320" cy="150876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35040" y="1417320"/>
            <a:ext cx="256032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72200" y="155448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Avocats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172200" y="20116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Maître Hugues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Avocat au barreau de Paris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65760" y="3154680"/>
            <a:ext cx="2560320" cy="150876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5760" y="3154680"/>
            <a:ext cx="2560320" cy="64008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" y="329184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Psychologues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02920" y="37490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Soutien psychologique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&amp; santé mentale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200400" y="3154680"/>
            <a:ext cx="2560320" cy="150876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0" y="3154680"/>
            <a:ext cx="2560320" cy="64008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37560" y="329184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Médiateurs santé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337560" y="37490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Accès aux soins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&amp; santé sociale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035040" y="3154680"/>
            <a:ext cx="2560320" cy="150876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035040" y="3154680"/>
            <a:ext cx="2560320" cy="64008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172200" y="329184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Travailleurs sociaux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172200" y="37490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Accompagnement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&amp; insertion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PROJETS &amp; AMBITIONS FUTURES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B84B"/>
                </a:solidFill>
              </a:rPr>
              <a:t>Notre vision à long terme pour la communauté subsaharienne en France et en Europe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170432"/>
            <a:ext cx="274320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170432"/>
            <a:ext cx="274320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170432"/>
            <a:ext cx="73152" cy="1719072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3075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Utilité Publique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764792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Devenir ARUP pour accéder à plus de financements, de légitimité et lutter davantage contre la précarité.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172968" y="1170432"/>
            <a:ext cx="274320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72968" y="1170432"/>
            <a:ext cx="2743200" cy="6400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172968" y="1170432"/>
            <a:ext cx="73152" cy="171907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10128" y="13075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Extension nationale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310128" y="1764792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Ouvrir des antennes dans toutes les grandes villes (Bordeaux, Toulouse, Strasbourg…) au-delà de nos 4 villes.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025896" y="1170432"/>
            <a:ext cx="274320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25896" y="1170432"/>
            <a:ext cx="274320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25896" y="1170432"/>
            <a:ext cx="73152" cy="1719072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63056" y="13075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Nouveaux partenariats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63056" y="1764792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Collaborer avec CAF, CPAM, Préfectures et associations pour multiplier notre impact sur le terrain.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3110127"/>
            <a:ext cx="2743200" cy="1719072"/>
          </a:xfrm>
          <a:prstGeom prst="rect">
            <a:avLst/>
          </a:prstGeom>
          <a:solidFill>
            <a:srgbClr val="EEF2F8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" y="3044952"/>
            <a:ext cx="2743200" cy="6400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0040" y="3044952"/>
            <a:ext cx="73152" cy="171907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318211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Lutte contre l'isolement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57200" y="3639312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Créer des espaces de rencontre, d'activités collectives et d'entraide pour briser l'isolement social de la diaspora.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172968" y="3044952"/>
            <a:ext cx="2743200" cy="1719072"/>
          </a:xfrm>
          <a:prstGeom prst="rect">
            <a:avLst/>
          </a:prstGeom>
          <a:solidFill>
            <a:srgbClr val="EEF2F8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172968" y="3044952"/>
            <a:ext cx="2743200" cy="64008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172968" y="3044952"/>
            <a:ext cx="73152" cy="1719072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10128" y="318211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Droits LGBT+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310128" y="3639312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Accompagner et défendre les personnes LGBT+ victimes de discrimination, avec ateliers dédiés et réseau de soutien.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025896" y="3044952"/>
            <a:ext cx="2743200" cy="1719072"/>
          </a:xfrm>
          <a:prstGeom prst="rect">
            <a:avLst/>
          </a:prstGeom>
          <a:solidFill>
            <a:srgbClr val="EEF2F8"/>
          </a:solidFill>
          <a:ln w="12700">
            <a:solidFill>
              <a:srgbClr val="D6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025896" y="3044952"/>
            <a:ext cx="2743200" cy="6400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25896" y="3044952"/>
            <a:ext cx="73152" cy="171907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163056" y="318211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</a:rPr>
              <a:t>Zéro discrimination de genre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163056" y="3639312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9"/>
                </a:solidFill>
              </a:rPr>
              <a:t>Une communauté ouverte à tous, sans distinction de genre ni d'orientation — l'inclusion au cœur de nos valeurs.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457200" y="3200400"/>
            <a:ext cx="3200400" cy="3200400"/>
          </a:xfrm>
          <a:prstGeom prst="ellipse">
            <a:avLst/>
          </a:prstGeom>
          <a:solidFill>
            <a:srgbClr val="C9973A">
              <a:alpha val="8000"/>
            </a:srgbClr>
          </a:solidFill>
          <a:ln w="12700">
            <a:solidFill>
              <a:srgbClr val="C9973A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1A3566">
              <a:alpha val="40000"/>
            </a:srgbClr>
          </a:solidFill>
          <a:ln w="12700">
            <a:solidFill>
              <a:srgbClr val="1A3566">
                <a:alpha val="5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REJOIGNEZ-NOUS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8B84B"/>
                </a:solidFill>
              </a:rPr>
              <a:t>Ensemble, construisons une communauté forte et solidaire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0" y="1325880"/>
            <a:ext cx="2743200" cy="4572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1554480"/>
            <a:ext cx="3931920" cy="12344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48640" y="1554480"/>
            <a:ext cx="64008" cy="1234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17190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📞  Nous appeler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21488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+33 7 76 95 95 03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937760" y="1554480"/>
            <a:ext cx="3931920" cy="12344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937760" y="1554480"/>
            <a:ext cx="64008" cy="1234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20640" y="17190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📧  Nous écrire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120640" y="21488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info@avby-association.net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02920" y="3017520"/>
            <a:ext cx="3931920" cy="12344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3017520"/>
            <a:ext cx="64008" cy="1234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318211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🌐  Notre </a:t>
            </a:r>
            <a:r>
              <a:rPr lang="en-US" sz="1300" b="1" dirty="0" smtClean="0">
                <a:solidFill>
                  <a:srgbClr val="E8B84B"/>
                </a:solidFill>
              </a:rPr>
              <a:t>site web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31520" y="36118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 smtClean="0">
                <a:solidFill>
                  <a:srgbClr val="FFFFFF"/>
                </a:solidFill>
              </a:rPr>
              <a:t>www.avby-association.net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937760" y="3017520"/>
            <a:ext cx="3931920" cy="12344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  <a:effectLst>
            <a:outerShdw blurRad="1270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937760" y="3017520"/>
            <a:ext cx="64008" cy="1234440"/>
          </a:xfrm>
          <a:prstGeom prst="rect">
            <a:avLst/>
          </a:prstGeom>
          <a:solidFill>
            <a:srgbClr val="C9973A"/>
          </a:solidFill>
          <a:ln w="12700">
            <a:solidFill>
              <a:srgbClr val="C997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0640" y="318211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B84B"/>
                </a:solidFill>
              </a:rPr>
              <a:t>📍  Nous rendre visite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120640" y="36118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4 Av. Kilian, 93270 Sevran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5720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C9973A"/>
                </a:solidFill>
              </a:rPr>
              <a:t>« Nous projetons de devenir une association à utilité publique pour lutter contre la précarité dont sont victimes les personnes d'origine subsaharienne. »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551</Words>
  <Application>Microsoft Office PowerPoint</Application>
  <PresentationFormat>Affichage à l'écran (16:9)</PresentationFormat>
  <Paragraphs>91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AVBY - Conférence de Présentation</dc:title>
  <dc:subject>PptxGenJS Presentation</dc:subject>
  <dc:creator>PptxGenJS</dc:creator>
  <cp:lastModifiedBy>Lenovo</cp:lastModifiedBy>
  <cp:revision>7</cp:revision>
  <dcterms:created xsi:type="dcterms:W3CDTF">2026-03-20T07:18:29Z</dcterms:created>
  <dcterms:modified xsi:type="dcterms:W3CDTF">2026-03-20T10:22:08Z</dcterms:modified>
</cp:coreProperties>
</file>